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2" r:id="rId6"/>
    <p:sldId id="261" r:id="rId7"/>
    <p:sldId id="260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322"/>
    <p:restoredTop sz="94631"/>
  </p:normalViewPr>
  <p:slideViewPr>
    <p:cSldViewPr snapToGrid="0" snapToObjects="1">
      <p:cViewPr varScale="1">
        <p:scale>
          <a:sx n="71" d="100"/>
          <a:sy n="71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E7BDB-FA8F-A14C-A01E-4F43CB7B4B53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8F5F7-526A-E74E-AB11-94B5E4A1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6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37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9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7E5A5-9594-B24D-B330-1A27CC66FA6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79CB2-C59B-B249-974A-5043AC1D1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Sakai 12 / Sakai 13/19</a:t>
            </a:r>
            <a:br>
              <a:rPr lang="en-US" dirty="0" smtClean="0"/>
            </a:br>
            <a:r>
              <a:rPr lang="en-US" dirty="0" smtClean="0"/>
              <a:t>A Perspective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4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64" y="-13105"/>
            <a:ext cx="9762671" cy="61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72" y="3175589"/>
            <a:ext cx="6255769" cy="19705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1" y="1316690"/>
            <a:ext cx="3470504" cy="106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2" r="68497" b="64092"/>
          <a:stretch/>
        </p:blipFill>
        <p:spPr>
          <a:xfrm>
            <a:off x="7676706" y="1359796"/>
            <a:ext cx="3730907" cy="1109239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848447" y="1637414"/>
            <a:ext cx="2466753" cy="4890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eart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680" y="59064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7" y="3551066"/>
            <a:ext cx="3470508" cy="9127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06" y="3367461"/>
            <a:ext cx="3883715" cy="1223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1" y="1316690"/>
            <a:ext cx="3470504" cy="1068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2" r="68497" b="64092"/>
          <a:stretch/>
        </p:blipFill>
        <p:spPr>
          <a:xfrm>
            <a:off x="7676706" y="1359796"/>
            <a:ext cx="3730907" cy="1109239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848447" y="1637414"/>
            <a:ext cx="2466753" cy="4890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74019" y="3695368"/>
            <a:ext cx="2466753" cy="48909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3" y="618313"/>
            <a:ext cx="11057860" cy="566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6" b="24991"/>
          <a:stretch/>
        </p:blipFill>
        <p:spPr>
          <a:xfrm>
            <a:off x="531629" y="446567"/>
            <a:ext cx="4593264" cy="2054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92" y="4716503"/>
            <a:ext cx="2323108" cy="2141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9" y="3767172"/>
            <a:ext cx="4890977" cy="2567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96" y="649134"/>
            <a:ext cx="4131768" cy="370360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287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 smtClean="0"/>
              <a:t>Sakai-12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Improved look / feel / responsive</a:t>
            </a:r>
          </a:p>
          <a:p>
            <a:r>
              <a:rPr lang="en-US" dirty="0">
                <a:solidFill>
                  <a:srgbClr val="FF0000"/>
                </a:solidFill>
              </a:rPr>
              <a:t>Refactoring of </a:t>
            </a:r>
            <a:r>
              <a:rPr lang="en-US" dirty="0" smtClean="0">
                <a:solidFill>
                  <a:srgbClr val="FF0000"/>
                </a:solidFill>
              </a:rPr>
              <a:t>Assignments</a:t>
            </a:r>
          </a:p>
          <a:p>
            <a:r>
              <a:rPr lang="en-US" dirty="0" smtClean="0"/>
              <a:t>Lessons enhancements</a:t>
            </a:r>
          </a:p>
          <a:p>
            <a:r>
              <a:rPr lang="en-US" dirty="0" smtClean="0"/>
              <a:t>Test and Quizzes improvements</a:t>
            </a:r>
          </a:p>
          <a:p>
            <a:r>
              <a:rPr lang="en-US" dirty="0" err="1" smtClean="0"/>
              <a:t>MathJax</a:t>
            </a:r>
            <a:r>
              <a:rPr lang="en-US" dirty="0" smtClean="0"/>
              <a:t> improvements</a:t>
            </a:r>
          </a:p>
          <a:p>
            <a:r>
              <a:rPr lang="en-US" dirty="0" smtClean="0"/>
              <a:t>Shopping cart in the text editor</a:t>
            </a:r>
          </a:p>
          <a:p>
            <a:r>
              <a:rPr lang="en-US" dirty="0" smtClean="0"/>
              <a:t>Hibernate 4 upgrade</a:t>
            </a:r>
          </a:p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Accessibility improvements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Iframe-free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Completely new skin approach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Completely new / responsive skin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New file browser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Completely new gradebook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Move to </a:t>
            </a:r>
            <a:r>
              <a:rPr lang="en-US" dirty="0" err="1" smtClean="0">
                <a:solidFill>
                  <a:srgbClr val="FF0000"/>
                </a:solidFill>
              </a:rPr>
              <a:t>github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PA System</a:t>
            </a:r>
          </a:p>
          <a:p>
            <a:r>
              <a:rPr lang="en-US" dirty="0" smtClean="0"/>
              <a:t>Test and Quizzes Improvements</a:t>
            </a:r>
          </a:p>
          <a:p>
            <a:r>
              <a:rPr lang="en-US" dirty="0" smtClean="0"/>
              <a:t>New support for </a:t>
            </a:r>
            <a:r>
              <a:rPr lang="en-US" dirty="0" err="1" smtClean="0"/>
              <a:t>MathJax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716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confluence.sakaiproject.org</a:t>
            </a:r>
            <a:r>
              <a:rPr lang="en-US" dirty="0" smtClean="0"/>
              <a:t>/display/DOC/Sakai+12+Release+Notes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72200" y="432593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Sakai-11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63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63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Sakai-13/19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Sakai 12 UI/functionality is pretty </a:t>
            </a:r>
            <a:r>
              <a:rPr lang="en-US" dirty="0" smtClean="0"/>
              <a:t>solid – Lets not break help docs</a:t>
            </a:r>
            <a:endParaRPr lang="en-US" dirty="0" smtClean="0"/>
          </a:p>
          <a:p>
            <a:r>
              <a:rPr lang="en-US" dirty="0" smtClean="0"/>
              <a:t>I am advocating for two low risk releases in a row</a:t>
            </a:r>
          </a:p>
          <a:p>
            <a:r>
              <a:rPr lang="en-US" dirty="0" smtClean="0"/>
              <a:t>No major initiatives – we look good and function well</a:t>
            </a:r>
          </a:p>
          <a:p>
            <a:pPr lvl="1"/>
            <a:r>
              <a:rPr lang="en-US" dirty="0" smtClean="0"/>
              <a:t>App Store – Better LTI Integrations</a:t>
            </a:r>
          </a:p>
          <a:p>
            <a:pPr lvl="1"/>
            <a:r>
              <a:rPr lang="en-US" dirty="0" smtClean="0"/>
              <a:t>Better Resource Tool ??</a:t>
            </a:r>
          </a:p>
          <a:p>
            <a:pPr lvl="1"/>
            <a:r>
              <a:rPr lang="en-US" dirty="0" smtClean="0"/>
              <a:t>LTI 1.3 groundwork – OAuth 2.0 / APIs with informed consent in mind</a:t>
            </a:r>
          </a:p>
          <a:p>
            <a:r>
              <a:rPr lang="en-US" dirty="0" smtClean="0"/>
              <a:t>Learn about the cloud – distribute best practice</a:t>
            </a:r>
          </a:p>
          <a:p>
            <a:r>
              <a:rPr lang="en-US" dirty="0" smtClean="0"/>
              <a:t>Keep improving accessibility</a:t>
            </a:r>
          </a:p>
          <a:p>
            <a:r>
              <a:rPr lang="en-US" dirty="0" smtClean="0"/>
              <a:t>Bullhorns / Dashboard </a:t>
            </a:r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4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-64182"/>
            <a:ext cx="10216474" cy="69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5" y="1085147"/>
            <a:ext cx="11310635" cy="446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A Scary Market Observation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(Parts of which are true)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heart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80" y="59064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4" y="-226017"/>
            <a:ext cx="11443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152</Words>
  <Application>Microsoft Macintosh PowerPoint</Application>
  <PresentationFormat>Widescreen</PresentationFormat>
  <Paragraphs>34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Sakai 12 / Sakai 13/19 A Perspective</vt:lpstr>
      <vt:lpstr>Sakai-12</vt:lpstr>
      <vt:lpstr>PowerPoint Presentation</vt:lpstr>
      <vt:lpstr>PowerPoint Presentation</vt:lpstr>
      <vt:lpstr>Sakai-13/19</vt:lpstr>
      <vt:lpstr>PowerPoint Presentation</vt:lpstr>
      <vt:lpstr>PowerPoint Presentation</vt:lpstr>
      <vt:lpstr>A Scary Market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26</cp:revision>
  <dcterms:created xsi:type="dcterms:W3CDTF">2018-05-08T07:56:35Z</dcterms:created>
  <dcterms:modified xsi:type="dcterms:W3CDTF">2018-05-09T07:27:38Z</dcterms:modified>
</cp:coreProperties>
</file>